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7"/>
  </p:notesMasterIdLst>
  <p:sldIdLst>
    <p:sldId id="256" r:id="rId2"/>
    <p:sldId id="257" r:id="rId3"/>
    <p:sldId id="268" r:id="rId4"/>
    <p:sldId id="259" r:id="rId5"/>
    <p:sldId id="258" r:id="rId6"/>
    <p:sldId id="260" r:id="rId7"/>
    <p:sldId id="269" r:id="rId8"/>
    <p:sldId id="262" r:id="rId9"/>
    <p:sldId id="261" r:id="rId10"/>
    <p:sldId id="270" r:id="rId11"/>
    <p:sldId id="264" r:id="rId12"/>
    <p:sldId id="263" r:id="rId13"/>
    <p:sldId id="265" r:id="rId14"/>
    <p:sldId id="266" r:id="rId15"/>
    <p:sldId id="267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9"/>
  </p:normalViewPr>
  <p:slideViewPr>
    <p:cSldViewPr snapToGrid="0" snapToObjects="1">
      <p:cViewPr varScale="1">
        <p:scale>
          <a:sx n="90" d="100"/>
          <a:sy n="90" d="100"/>
        </p:scale>
        <p:origin x="23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audio1.wav>
</file>

<file path=ppt/media/audio2.wav>
</file>

<file path=ppt/media/audio3.wav>
</file>

<file path=ppt/media/audio4.wav>
</file>

<file path=ppt/media/audio5.wav>
</file>

<file path=ppt/media/audio6.wav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89D523-9E75-4245-AEB2-E223B69F6F9A}" type="datetimeFigureOut">
              <a:rPr lang="de-DE" smtClean="0"/>
              <a:t>19.05.19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A4D794-AF8E-7C48-8503-36652853A1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5845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Not </a:t>
            </a:r>
            <a:r>
              <a:rPr lang="de-DE" dirty="0" err="1"/>
              <a:t>as</a:t>
            </a:r>
            <a:r>
              <a:rPr lang="de-DE" dirty="0"/>
              <a:t> easy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might</a:t>
            </a:r>
            <a:r>
              <a:rPr lang="de-DE" dirty="0"/>
              <a:t> </a:t>
            </a:r>
            <a:r>
              <a:rPr lang="de-DE" dirty="0" err="1"/>
              <a:t>seem</a:t>
            </a:r>
            <a:r>
              <a:rPr lang="de-DE" dirty="0"/>
              <a:t>,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sound</a:t>
            </a:r>
            <a:r>
              <a:rPr lang="de-DE" dirty="0"/>
              <a:t>? (Street Music)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A4D794-AF8E-7C48-8503-36652853A147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2755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9790671" y="4546233"/>
            <a:ext cx="2255229" cy="2310064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6724671" y="0"/>
            <a:ext cx="5085429" cy="5118803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1098667" y="2151751"/>
            <a:ext cx="5674000" cy="24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1098667" y="4795067"/>
            <a:ext cx="5674000" cy="92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200AF8F2-C07F-554B-8472-87F9353C804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2065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200AF8F2-C07F-554B-8472-87F9353C804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2842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9374000" cy="133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738400" y="2653400"/>
            <a:ext cx="9374000" cy="3388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200AF8F2-C07F-554B-8472-87F9353C804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5423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9374000" cy="133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738400" y="2653400"/>
            <a:ext cx="4574000" cy="3388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6538200" y="2653400"/>
            <a:ext cx="4574000" cy="3388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200AF8F2-C07F-554B-8472-87F9353C804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1345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9374000" cy="133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200AF8F2-C07F-554B-8472-87F9353C804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3429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4416000" cy="212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738400" y="3079567"/>
            <a:ext cx="4416000" cy="296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200AF8F2-C07F-554B-8472-87F9353C804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8127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9155619" y="1741"/>
            <a:ext cx="3023268" cy="346892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1098667" y="1018133"/>
            <a:ext cx="7810400" cy="47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200AF8F2-C07F-554B-8472-87F9353C804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9767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4574000" cy="2653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738400" y="3657604"/>
            <a:ext cx="4574000" cy="968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6538267" y="881333"/>
            <a:ext cx="4574000" cy="51608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200AF8F2-C07F-554B-8472-87F9353C804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5699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951164" y="5129492"/>
            <a:ext cx="1100523" cy="1100523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738400" y="5518633"/>
            <a:ext cx="7790800" cy="71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200AF8F2-C07F-554B-8472-87F9353C804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0727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69" y="5465600"/>
            <a:ext cx="12192048" cy="13924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851500" y="1030300"/>
            <a:ext cx="8489200" cy="248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851500" y="3616400"/>
            <a:ext cx="8489200" cy="148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1219170" lvl="1" indent="-3979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828754" lvl="2" indent="-3979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2438339" lvl="3" indent="-3979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3047924" lvl="4" indent="-3979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3657509" lvl="5" indent="-3979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4267093" lvl="6" indent="-3979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4876678" lvl="7" indent="-3979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5486263" lvl="8" indent="-397923" algn="ctr"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200AF8F2-C07F-554B-8472-87F9353C804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49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fld id="{200AF8F2-C07F-554B-8472-87F9353C804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976686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6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audio" Target="../media/audio5.wav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BBC62D-1021-2743-8C5E-2B60DF409A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/>
          </a:blip>
          <a:srcRect l="12181" r="870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13E396-2EA3-6C4B-AD7D-F1DD85A0B7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Urban Sound </a:t>
            </a:r>
            <a:r>
              <a:rPr lang="de-DE" dirty="0" err="1">
                <a:solidFill>
                  <a:srgbClr val="FFFFFF"/>
                </a:solidFill>
              </a:rPr>
              <a:t>Classification</a:t>
            </a:r>
            <a:endParaRPr lang="de-DE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D41076-4D6D-C74C-A383-2803E0BA77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ATML Project Task</a:t>
            </a:r>
          </a:p>
          <a:p>
            <a:r>
              <a:rPr lang="de-DE" dirty="0">
                <a:solidFill>
                  <a:srgbClr val="FFFFFF"/>
                </a:solidFill>
              </a:rPr>
              <a:t>Andre </a:t>
            </a:r>
            <a:r>
              <a:rPr lang="de-DE" dirty="0" err="1">
                <a:solidFill>
                  <a:srgbClr val="FFFFFF"/>
                </a:solidFill>
              </a:rPr>
              <a:t>and</a:t>
            </a:r>
            <a:r>
              <a:rPr lang="de-DE" dirty="0">
                <a:solidFill>
                  <a:srgbClr val="FFFFFF"/>
                </a:solidFill>
              </a:rPr>
              <a:t> Manuel </a:t>
            </a:r>
            <a:r>
              <a:rPr lang="de-DE" dirty="0" err="1">
                <a:solidFill>
                  <a:srgbClr val="FFFFFF"/>
                </a:solidFill>
              </a:rPr>
              <a:t>Drazyk</a:t>
            </a:r>
            <a:endParaRPr lang="de-DE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9521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0A2BD-5016-3243-B34C-3607CC385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5400" dirty="0"/>
              <a:t>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7D271-0F72-B24B-9F02-66C019C782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3200" dirty="0"/>
              <a:t>5435 Urban Sounds in </a:t>
            </a:r>
            <a:r>
              <a:rPr lang="de-DE" sz="3200" dirty="0" err="1"/>
              <a:t>wav</a:t>
            </a:r>
            <a:r>
              <a:rPr lang="de-DE" sz="3200" dirty="0"/>
              <a:t> Format</a:t>
            </a:r>
          </a:p>
          <a:p>
            <a:r>
              <a:rPr lang="de-DE" sz="3200" dirty="0"/>
              <a:t>Shorter </a:t>
            </a:r>
            <a:r>
              <a:rPr lang="de-DE" sz="3200" dirty="0" err="1"/>
              <a:t>or</a:t>
            </a:r>
            <a:r>
              <a:rPr lang="de-DE" sz="3200" dirty="0"/>
              <a:t> </a:t>
            </a:r>
            <a:r>
              <a:rPr lang="de-DE" sz="3200" dirty="0" err="1"/>
              <a:t>equal</a:t>
            </a:r>
            <a:r>
              <a:rPr lang="de-DE" sz="3200" dirty="0"/>
              <a:t> </a:t>
            </a:r>
            <a:r>
              <a:rPr lang="de-DE" sz="3200" dirty="0" err="1"/>
              <a:t>to</a:t>
            </a:r>
            <a:r>
              <a:rPr lang="de-DE" sz="3200" dirty="0"/>
              <a:t> 4 </a:t>
            </a:r>
            <a:r>
              <a:rPr lang="de-DE" sz="3200" dirty="0" err="1"/>
              <a:t>seconds</a:t>
            </a:r>
            <a:endParaRPr lang="de-DE" sz="3200" dirty="0"/>
          </a:p>
          <a:p>
            <a:r>
              <a:rPr lang="de-DE" sz="3200" dirty="0"/>
              <a:t>10 different </a:t>
            </a:r>
            <a:r>
              <a:rPr lang="de-DE" sz="3200" dirty="0" err="1"/>
              <a:t>classes</a:t>
            </a:r>
            <a:endParaRPr lang="de-DE" sz="3200" dirty="0"/>
          </a:p>
          <a:p>
            <a:pPr lvl="1"/>
            <a:r>
              <a:rPr lang="de-DE" sz="3000" dirty="0"/>
              <a:t>Like: </a:t>
            </a:r>
            <a:r>
              <a:rPr lang="de-DE" sz="3000" dirty="0" err="1"/>
              <a:t>Siren</a:t>
            </a:r>
            <a:r>
              <a:rPr lang="de-DE" sz="3000" dirty="0"/>
              <a:t>, Street Music, </a:t>
            </a:r>
            <a:r>
              <a:rPr lang="de-DE" sz="3000" dirty="0" err="1"/>
              <a:t>Children</a:t>
            </a:r>
            <a:r>
              <a:rPr lang="de-DE" sz="3000" dirty="0"/>
              <a:t> </a:t>
            </a:r>
            <a:r>
              <a:rPr lang="de-DE" sz="3000" dirty="0" err="1"/>
              <a:t>Playing</a:t>
            </a:r>
            <a:r>
              <a:rPr lang="de-DE" sz="3000" dirty="0"/>
              <a:t> , </a:t>
            </a:r>
            <a:r>
              <a:rPr lang="de-DE" sz="3000" dirty="0" err="1"/>
              <a:t>even</a:t>
            </a:r>
            <a:r>
              <a:rPr lang="de-DE" sz="3000" dirty="0"/>
              <a:t> </a:t>
            </a:r>
            <a:r>
              <a:rPr lang="de-DE" sz="3000" dirty="0" err="1"/>
              <a:t>Gunshots</a:t>
            </a:r>
            <a:r>
              <a:rPr lang="de-DE" sz="3000" dirty="0"/>
              <a:t> etc.</a:t>
            </a:r>
          </a:p>
        </p:txBody>
      </p:sp>
    </p:spTree>
    <p:extLst>
      <p:ext uri="{BB962C8B-B14F-4D97-AF65-F5344CB8AC3E}">
        <p14:creationId xmlns:p14="http://schemas.microsoft.com/office/powerpoint/2010/main" val="4293398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>
        <p:sndAc>
          <p:stSnd>
            <p:snd r:embed="rId3" name="10.wav"/>
          </p:stSnd>
        </p:sndAc>
      </p:transition>
    </mc:Choice>
    <mc:Fallback>
      <p:transition spd="slow">
        <p:sndAc>
          <p:stSnd>
            <p:snd r:embed="rId3" name="10.wav"/>
          </p:stSnd>
        </p:sndAc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2716-78AC-AB4D-B326-EFEA38B96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5400" dirty="0" err="1"/>
              <a:t>Raw</a:t>
            </a:r>
            <a:r>
              <a:rPr lang="de-DE" sz="5400" dirty="0"/>
              <a:t> 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CF83E9-DF3D-9B49-B804-68EF99085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3200" dirty="0" err="1"/>
              <a:t>Simplest</a:t>
            </a:r>
            <a:r>
              <a:rPr lang="de-DE" sz="3200" dirty="0"/>
              <a:t> Approach</a:t>
            </a:r>
          </a:p>
          <a:p>
            <a:r>
              <a:rPr lang="de-DE" sz="3200" dirty="0"/>
              <a:t>Transform </a:t>
            </a:r>
            <a:r>
              <a:rPr lang="de-DE" sz="3200" dirty="0" err="1"/>
              <a:t>audio</a:t>
            </a:r>
            <a:r>
              <a:rPr lang="de-DE" sz="3200" dirty="0"/>
              <a:t> </a:t>
            </a:r>
            <a:r>
              <a:rPr lang="de-DE" sz="3200" dirty="0" err="1"/>
              <a:t>to</a:t>
            </a:r>
            <a:r>
              <a:rPr lang="de-DE" sz="3200" dirty="0"/>
              <a:t> </a:t>
            </a:r>
            <a:r>
              <a:rPr lang="en" sz="3200" dirty="0"/>
              <a:t> a floating point time series</a:t>
            </a:r>
            <a:endParaRPr lang="de-DE" sz="3200" dirty="0"/>
          </a:p>
          <a:p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30222192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906BD-FAEF-5649-92AB-DD63DCA55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212" y="336763"/>
            <a:ext cx="9374000" cy="1332400"/>
          </a:xfrm>
        </p:spPr>
        <p:txBody>
          <a:bodyPr/>
          <a:lstStyle/>
          <a:p>
            <a:r>
              <a:rPr lang="de-DE" sz="3600" dirty="0" err="1"/>
              <a:t>Raw</a:t>
            </a:r>
            <a:r>
              <a:rPr lang="de-DE" sz="3600" dirty="0"/>
              <a:t> 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1AF762-8ECD-BE42-865A-028C0EF83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8212" y="1993701"/>
            <a:ext cx="5119601" cy="4395673"/>
          </a:xfrm>
        </p:spPr>
        <p:txBody>
          <a:bodyPr/>
          <a:lstStyle/>
          <a:p>
            <a:r>
              <a:rPr lang="de-DE" sz="2800" dirty="0" err="1"/>
              <a:t>Simplest</a:t>
            </a:r>
            <a:r>
              <a:rPr lang="de-DE" sz="2800" dirty="0"/>
              <a:t> Approach</a:t>
            </a:r>
          </a:p>
          <a:p>
            <a:r>
              <a:rPr lang="de-DE" sz="2800" dirty="0"/>
              <a:t>Transform </a:t>
            </a:r>
            <a:r>
              <a:rPr lang="de-DE" sz="2800" dirty="0" err="1"/>
              <a:t>audio</a:t>
            </a:r>
            <a:r>
              <a:rPr lang="de-DE" sz="2800" dirty="0"/>
              <a:t> </a:t>
            </a:r>
            <a:r>
              <a:rPr lang="de-DE" sz="2800" dirty="0" err="1"/>
              <a:t>to</a:t>
            </a:r>
            <a:r>
              <a:rPr lang="de-DE" sz="2800" dirty="0"/>
              <a:t> </a:t>
            </a:r>
            <a:r>
              <a:rPr lang="en" sz="2800" dirty="0"/>
              <a:t> a floating point time series</a:t>
            </a:r>
          </a:p>
          <a:p>
            <a:r>
              <a:rPr lang="en" sz="2800" dirty="0"/>
              <a:t>Feeding it to 3 models: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7B21E9-CAA4-2341-918B-AC8AB7D2F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7813" y="138"/>
            <a:ext cx="6834187" cy="679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071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906BD-FAEF-5649-92AB-DD63DCA55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212" y="336763"/>
            <a:ext cx="9374000" cy="1332400"/>
          </a:xfrm>
        </p:spPr>
        <p:txBody>
          <a:bodyPr/>
          <a:lstStyle/>
          <a:p>
            <a:r>
              <a:rPr lang="de-DE" sz="3600" dirty="0" err="1"/>
              <a:t>Raw</a:t>
            </a:r>
            <a:r>
              <a:rPr lang="de-DE" sz="3600" dirty="0"/>
              <a:t> 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1AF762-8ECD-BE42-865A-028C0EF83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8212" y="1993701"/>
            <a:ext cx="5119601" cy="4395673"/>
          </a:xfrm>
        </p:spPr>
        <p:txBody>
          <a:bodyPr/>
          <a:lstStyle/>
          <a:p>
            <a:r>
              <a:rPr lang="de-DE" sz="2800" dirty="0" err="1"/>
              <a:t>Simplest</a:t>
            </a:r>
            <a:r>
              <a:rPr lang="de-DE" sz="2800" dirty="0"/>
              <a:t> Approach</a:t>
            </a:r>
          </a:p>
          <a:p>
            <a:r>
              <a:rPr lang="de-DE" sz="2800" dirty="0"/>
              <a:t>Transform </a:t>
            </a:r>
            <a:r>
              <a:rPr lang="de-DE" sz="2800" dirty="0" err="1"/>
              <a:t>audio</a:t>
            </a:r>
            <a:r>
              <a:rPr lang="de-DE" sz="2800" dirty="0"/>
              <a:t> </a:t>
            </a:r>
            <a:r>
              <a:rPr lang="de-DE" sz="2800" dirty="0" err="1"/>
              <a:t>to</a:t>
            </a:r>
            <a:r>
              <a:rPr lang="de-DE" sz="2800" dirty="0"/>
              <a:t> </a:t>
            </a:r>
            <a:r>
              <a:rPr lang="en" sz="2800" dirty="0"/>
              <a:t> a floating point time series</a:t>
            </a:r>
          </a:p>
          <a:p>
            <a:r>
              <a:rPr lang="en" sz="2800" dirty="0"/>
              <a:t>Feeding it to 3 models:</a:t>
            </a:r>
          </a:p>
          <a:p>
            <a:r>
              <a:rPr lang="en" sz="2800" dirty="0" err="1"/>
              <a:t>ResNet</a:t>
            </a:r>
            <a:r>
              <a:rPr lang="en" sz="2800" dirty="0"/>
              <a:t> (First layer adjusted)</a:t>
            </a:r>
          </a:p>
          <a:p>
            <a:pPr lvl="1"/>
            <a:r>
              <a:rPr lang="de-DE" sz="2600" dirty="0" err="1"/>
              <a:t>Around</a:t>
            </a:r>
            <a:r>
              <a:rPr lang="de-DE" sz="2600" dirty="0"/>
              <a:t> 11%</a:t>
            </a:r>
            <a:endParaRPr lang="en" sz="2600" dirty="0"/>
          </a:p>
          <a:p>
            <a:pPr lvl="1"/>
            <a:endParaRPr lang="en" sz="2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7B21E9-CAA4-2341-918B-AC8AB7D2F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7813" y="138"/>
            <a:ext cx="6834187" cy="679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1831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906BD-FAEF-5649-92AB-DD63DCA55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212" y="336763"/>
            <a:ext cx="9374000" cy="1332400"/>
          </a:xfrm>
        </p:spPr>
        <p:txBody>
          <a:bodyPr/>
          <a:lstStyle/>
          <a:p>
            <a:r>
              <a:rPr lang="de-DE" sz="3600" dirty="0" err="1"/>
              <a:t>Raw</a:t>
            </a:r>
            <a:r>
              <a:rPr lang="de-DE" sz="3600" dirty="0"/>
              <a:t> 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1AF762-8ECD-BE42-865A-028C0EF83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8212" y="1993701"/>
            <a:ext cx="5119601" cy="4395673"/>
          </a:xfrm>
        </p:spPr>
        <p:txBody>
          <a:bodyPr/>
          <a:lstStyle/>
          <a:p>
            <a:r>
              <a:rPr lang="de-DE" sz="2800" dirty="0" err="1"/>
              <a:t>Simplest</a:t>
            </a:r>
            <a:r>
              <a:rPr lang="de-DE" sz="2800" dirty="0"/>
              <a:t> Approach</a:t>
            </a:r>
          </a:p>
          <a:p>
            <a:r>
              <a:rPr lang="de-DE" sz="2800" dirty="0"/>
              <a:t>Transform </a:t>
            </a:r>
            <a:r>
              <a:rPr lang="de-DE" sz="2800" dirty="0" err="1"/>
              <a:t>audio</a:t>
            </a:r>
            <a:r>
              <a:rPr lang="de-DE" sz="2800" dirty="0"/>
              <a:t> </a:t>
            </a:r>
            <a:r>
              <a:rPr lang="de-DE" sz="2800" dirty="0" err="1"/>
              <a:t>to</a:t>
            </a:r>
            <a:r>
              <a:rPr lang="de-DE" sz="2800" dirty="0"/>
              <a:t> </a:t>
            </a:r>
            <a:r>
              <a:rPr lang="en" sz="2800" dirty="0"/>
              <a:t> a floating point time series</a:t>
            </a:r>
          </a:p>
          <a:p>
            <a:r>
              <a:rPr lang="en" sz="2800" dirty="0"/>
              <a:t>Feeding it to 3 models:</a:t>
            </a:r>
          </a:p>
          <a:p>
            <a:r>
              <a:rPr lang="en" sz="2800" dirty="0" err="1"/>
              <a:t>ResNet</a:t>
            </a:r>
            <a:r>
              <a:rPr lang="en" sz="2800" dirty="0"/>
              <a:t> (First layer adjusted)</a:t>
            </a:r>
          </a:p>
          <a:p>
            <a:r>
              <a:rPr lang="en" sz="2800" dirty="0"/>
              <a:t>Deep 1D CNN</a:t>
            </a:r>
          </a:p>
          <a:p>
            <a:pPr lvl="1"/>
            <a:r>
              <a:rPr lang="en" sz="2600" dirty="0"/>
              <a:t>Around 15%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7B21E9-CAA4-2341-918B-AC8AB7D2F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7813" y="138"/>
            <a:ext cx="6834187" cy="679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9001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906BD-FAEF-5649-92AB-DD63DCA55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212" y="336763"/>
            <a:ext cx="9374000" cy="1332400"/>
          </a:xfrm>
        </p:spPr>
        <p:txBody>
          <a:bodyPr/>
          <a:lstStyle/>
          <a:p>
            <a:r>
              <a:rPr lang="de-DE" sz="3600" dirty="0" err="1"/>
              <a:t>Raw</a:t>
            </a:r>
            <a:r>
              <a:rPr lang="de-DE" sz="3600" dirty="0"/>
              <a:t> 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1AF762-8ECD-BE42-865A-028C0EF83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8212" y="1993701"/>
            <a:ext cx="5119601" cy="4395673"/>
          </a:xfrm>
        </p:spPr>
        <p:txBody>
          <a:bodyPr/>
          <a:lstStyle/>
          <a:p>
            <a:r>
              <a:rPr lang="de-DE" sz="2800" dirty="0" err="1"/>
              <a:t>Simplest</a:t>
            </a:r>
            <a:r>
              <a:rPr lang="de-DE" sz="2800" dirty="0"/>
              <a:t> Approach</a:t>
            </a:r>
          </a:p>
          <a:p>
            <a:r>
              <a:rPr lang="de-DE" sz="2800" dirty="0"/>
              <a:t>Transform </a:t>
            </a:r>
            <a:r>
              <a:rPr lang="de-DE" sz="2800" dirty="0" err="1"/>
              <a:t>audio</a:t>
            </a:r>
            <a:r>
              <a:rPr lang="de-DE" sz="2800" dirty="0"/>
              <a:t> </a:t>
            </a:r>
            <a:r>
              <a:rPr lang="de-DE" sz="2800" dirty="0" err="1"/>
              <a:t>to</a:t>
            </a:r>
            <a:r>
              <a:rPr lang="de-DE" sz="2800" dirty="0"/>
              <a:t> </a:t>
            </a:r>
            <a:r>
              <a:rPr lang="en" sz="2800" dirty="0"/>
              <a:t> a floating point time series</a:t>
            </a:r>
          </a:p>
          <a:p>
            <a:r>
              <a:rPr lang="en" sz="2800" dirty="0"/>
              <a:t>Feeding it to 3 models:</a:t>
            </a:r>
          </a:p>
          <a:p>
            <a:r>
              <a:rPr lang="en" sz="2800" dirty="0" err="1"/>
              <a:t>ResNet</a:t>
            </a:r>
            <a:r>
              <a:rPr lang="en" sz="2800" dirty="0"/>
              <a:t> (First layer adjusted)</a:t>
            </a:r>
          </a:p>
          <a:p>
            <a:r>
              <a:rPr lang="en" sz="2800" dirty="0"/>
              <a:t>Deep 1D CNN</a:t>
            </a:r>
          </a:p>
          <a:p>
            <a:r>
              <a:rPr lang="en" sz="2800" dirty="0"/>
              <a:t>Simple 1D CNN</a:t>
            </a:r>
          </a:p>
          <a:p>
            <a:pPr lvl="1"/>
            <a:r>
              <a:rPr lang="en" sz="2600" dirty="0"/>
              <a:t>Around 48%</a:t>
            </a:r>
            <a:endParaRPr lang="de-DE" sz="2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7B21E9-CAA4-2341-918B-AC8AB7D2F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7813" y="138"/>
            <a:ext cx="6834187" cy="679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916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274AF-5A1F-B240-AB57-DCA33CA57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5400" dirty="0"/>
              <a:t>Contents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FC9A18-7ACB-B448-8AD4-60D62732C7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3200" dirty="0"/>
              <a:t>Problem</a:t>
            </a:r>
          </a:p>
          <a:p>
            <a:r>
              <a:rPr lang="de-DE" sz="3200" dirty="0"/>
              <a:t>Dataset</a:t>
            </a:r>
          </a:p>
          <a:p>
            <a:r>
              <a:rPr lang="de-DE" sz="3200" dirty="0" err="1"/>
              <a:t>Raw</a:t>
            </a:r>
            <a:r>
              <a:rPr lang="de-DE" sz="3200" dirty="0"/>
              <a:t> Approach</a:t>
            </a:r>
          </a:p>
          <a:p>
            <a:r>
              <a:rPr lang="de-DE" sz="3200" dirty="0"/>
              <a:t>MFCC</a:t>
            </a:r>
          </a:p>
          <a:p>
            <a:r>
              <a:rPr lang="de-DE" sz="3200" dirty="0"/>
              <a:t>Bit Wave</a:t>
            </a:r>
          </a:p>
          <a:p>
            <a:r>
              <a:rPr lang="de-DE" sz="3200" dirty="0" err="1"/>
              <a:t>Conclusion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208044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0A2BD-5016-3243-B34C-3607CC385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5400" dirty="0"/>
              <a:t>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7D271-0F72-B24B-9F02-66C019C782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3200" dirty="0" err="1"/>
              <a:t>Classification</a:t>
            </a:r>
            <a:r>
              <a:rPr lang="de-DE" sz="3200" dirty="0"/>
              <a:t> </a:t>
            </a:r>
            <a:r>
              <a:rPr lang="de-DE" sz="3200" dirty="0" err="1"/>
              <a:t>of</a:t>
            </a:r>
            <a:r>
              <a:rPr lang="de-DE" sz="3200" dirty="0"/>
              <a:t> Audio Signals -&gt; Urban Sounds</a:t>
            </a:r>
          </a:p>
          <a:p>
            <a:r>
              <a:rPr lang="de-DE" sz="3200" dirty="0"/>
              <a:t>Focus on </a:t>
            </a:r>
            <a:r>
              <a:rPr lang="de-DE" sz="3200" dirty="0" err="1"/>
              <a:t>effective</a:t>
            </a:r>
            <a:r>
              <a:rPr lang="de-DE" sz="3200" dirty="0"/>
              <a:t> </a:t>
            </a:r>
            <a:r>
              <a:rPr lang="de-DE" sz="3200" dirty="0" err="1"/>
              <a:t>representation</a:t>
            </a:r>
            <a:r>
              <a:rPr lang="de-DE" sz="3200" dirty="0"/>
              <a:t> </a:t>
            </a:r>
            <a:r>
              <a:rPr lang="de-DE" sz="3200" dirty="0" err="1"/>
              <a:t>of</a:t>
            </a:r>
            <a:r>
              <a:rPr lang="de-DE" sz="3200" dirty="0"/>
              <a:t> </a:t>
            </a:r>
            <a:r>
              <a:rPr lang="de-DE" sz="3200" dirty="0" err="1"/>
              <a:t>data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1675635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0A2BD-5016-3243-B34C-3607CC385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5400" dirty="0"/>
              <a:t>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7D271-0F72-B24B-9F02-66C019C782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3200" dirty="0"/>
              <a:t>5435 Urban Sounds in </a:t>
            </a:r>
            <a:r>
              <a:rPr lang="de-DE" sz="3200" dirty="0" err="1"/>
              <a:t>wav</a:t>
            </a:r>
            <a:r>
              <a:rPr lang="de-DE" sz="3200" dirty="0"/>
              <a:t> Format</a:t>
            </a:r>
          </a:p>
          <a:p>
            <a:r>
              <a:rPr lang="de-DE" sz="3200" dirty="0"/>
              <a:t>Shorter </a:t>
            </a:r>
            <a:r>
              <a:rPr lang="de-DE" sz="3200" dirty="0" err="1"/>
              <a:t>or</a:t>
            </a:r>
            <a:r>
              <a:rPr lang="de-DE" sz="3200" dirty="0"/>
              <a:t> </a:t>
            </a:r>
            <a:r>
              <a:rPr lang="de-DE" sz="3200" dirty="0" err="1"/>
              <a:t>equal</a:t>
            </a:r>
            <a:r>
              <a:rPr lang="de-DE" sz="3200" dirty="0"/>
              <a:t> </a:t>
            </a:r>
            <a:r>
              <a:rPr lang="de-DE" sz="3200" dirty="0" err="1"/>
              <a:t>to</a:t>
            </a:r>
            <a:r>
              <a:rPr lang="de-DE" sz="3200" dirty="0"/>
              <a:t> 4 </a:t>
            </a:r>
            <a:r>
              <a:rPr lang="de-DE" sz="3200" dirty="0" err="1"/>
              <a:t>seconds</a:t>
            </a:r>
            <a:endParaRPr lang="de-DE" sz="3200" dirty="0"/>
          </a:p>
          <a:p>
            <a:r>
              <a:rPr lang="de-DE" sz="3200" dirty="0"/>
              <a:t>10 different </a:t>
            </a:r>
            <a:r>
              <a:rPr lang="de-DE" sz="3200"/>
              <a:t>classes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782714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0A2BD-5016-3243-B34C-3607CC385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5400" dirty="0"/>
              <a:t>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7D271-0F72-B24B-9F02-66C019C782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3200" dirty="0"/>
              <a:t>5435 Urban Sounds in </a:t>
            </a:r>
            <a:r>
              <a:rPr lang="de-DE" sz="3200" dirty="0" err="1"/>
              <a:t>wav</a:t>
            </a:r>
            <a:r>
              <a:rPr lang="de-DE" sz="3200" dirty="0"/>
              <a:t> Format</a:t>
            </a:r>
          </a:p>
          <a:p>
            <a:r>
              <a:rPr lang="de-DE" sz="3200" dirty="0"/>
              <a:t>Shorter </a:t>
            </a:r>
            <a:r>
              <a:rPr lang="de-DE" sz="3200" dirty="0" err="1"/>
              <a:t>or</a:t>
            </a:r>
            <a:r>
              <a:rPr lang="de-DE" sz="3200" dirty="0"/>
              <a:t> </a:t>
            </a:r>
            <a:r>
              <a:rPr lang="de-DE" sz="3200" dirty="0" err="1"/>
              <a:t>equal</a:t>
            </a:r>
            <a:r>
              <a:rPr lang="de-DE" sz="3200" dirty="0"/>
              <a:t> </a:t>
            </a:r>
            <a:r>
              <a:rPr lang="de-DE" sz="3200" dirty="0" err="1"/>
              <a:t>to</a:t>
            </a:r>
            <a:r>
              <a:rPr lang="de-DE" sz="3200" dirty="0"/>
              <a:t> 4 </a:t>
            </a:r>
            <a:r>
              <a:rPr lang="de-DE" sz="3200" dirty="0" err="1"/>
              <a:t>seconds</a:t>
            </a:r>
            <a:endParaRPr lang="de-DE" sz="3200" dirty="0"/>
          </a:p>
          <a:p>
            <a:r>
              <a:rPr lang="de-DE" sz="3200" dirty="0"/>
              <a:t>10 different </a:t>
            </a:r>
            <a:r>
              <a:rPr lang="de-DE" sz="3200" dirty="0" err="1"/>
              <a:t>classes</a:t>
            </a:r>
            <a:endParaRPr lang="de-DE" sz="3200" dirty="0"/>
          </a:p>
          <a:p>
            <a:pPr lvl="1"/>
            <a:r>
              <a:rPr lang="de-DE" sz="3000" dirty="0"/>
              <a:t>Like: </a:t>
            </a:r>
            <a:r>
              <a:rPr lang="de-DE" sz="3000" dirty="0" err="1"/>
              <a:t>Siren</a:t>
            </a:r>
            <a:endParaRPr lang="de-DE" sz="3000" dirty="0"/>
          </a:p>
        </p:txBody>
      </p:sp>
    </p:spTree>
    <p:extLst>
      <p:ext uri="{BB962C8B-B14F-4D97-AF65-F5344CB8AC3E}">
        <p14:creationId xmlns:p14="http://schemas.microsoft.com/office/powerpoint/2010/main" val="3568246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>
        <p:sndAc>
          <p:stSnd>
            <p:snd r:embed="rId2" name="0.wav"/>
          </p:stSnd>
        </p:sndAc>
      </p:transition>
    </mc:Choice>
    <mc:Fallback>
      <p:transition spd="slow">
        <p:sndAc>
          <p:stSnd>
            <p:snd r:embed="rId2" name="0.wav"/>
          </p:stSnd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0A2BD-5016-3243-B34C-3607CC385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5400" dirty="0"/>
              <a:t>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7D271-0F72-B24B-9F02-66C019C782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3200" dirty="0"/>
              <a:t>5435 Urban Sounds in </a:t>
            </a:r>
            <a:r>
              <a:rPr lang="de-DE" sz="3200" dirty="0" err="1"/>
              <a:t>wav</a:t>
            </a:r>
            <a:r>
              <a:rPr lang="de-DE" sz="3200" dirty="0"/>
              <a:t> Format</a:t>
            </a:r>
          </a:p>
          <a:p>
            <a:r>
              <a:rPr lang="de-DE" sz="3200" dirty="0"/>
              <a:t>Shorter </a:t>
            </a:r>
            <a:r>
              <a:rPr lang="de-DE" sz="3200" dirty="0" err="1"/>
              <a:t>or</a:t>
            </a:r>
            <a:r>
              <a:rPr lang="de-DE" sz="3200" dirty="0"/>
              <a:t> </a:t>
            </a:r>
            <a:r>
              <a:rPr lang="de-DE" sz="3200" dirty="0" err="1"/>
              <a:t>equal</a:t>
            </a:r>
            <a:r>
              <a:rPr lang="de-DE" sz="3200" dirty="0"/>
              <a:t> </a:t>
            </a:r>
            <a:r>
              <a:rPr lang="de-DE" sz="3200" dirty="0" err="1"/>
              <a:t>to</a:t>
            </a:r>
            <a:r>
              <a:rPr lang="de-DE" sz="3200" dirty="0"/>
              <a:t> 4 </a:t>
            </a:r>
            <a:r>
              <a:rPr lang="de-DE" sz="3200" dirty="0" err="1"/>
              <a:t>seconds</a:t>
            </a:r>
            <a:endParaRPr lang="de-DE" sz="3200" dirty="0"/>
          </a:p>
          <a:p>
            <a:r>
              <a:rPr lang="de-DE" sz="3200" dirty="0"/>
              <a:t>10 different </a:t>
            </a:r>
            <a:r>
              <a:rPr lang="de-DE" sz="3200" dirty="0" err="1"/>
              <a:t>classes</a:t>
            </a:r>
            <a:endParaRPr lang="de-DE" sz="3200" dirty="0"/>
          </a:p>
          <a:p>
            <a:pPr lvl="1"/>
            <a:r>
              <a:rPr lang="de-DE" sz="3000" dirty="0"/>
              <a:t>Like: </a:t>
            </a:r>
            <a:r>
              <a:rPr lang="de-DE" sz="3000" dirty="0" err="1"/>
              <a:t>Siren</a:t>
            </a:r>
            <a:r>
              <a:rPr lang="de-DE" sz="3000" dirty="0"/>
              <a:t>, Street Music</a:t>
            </a:r>
          </a:p>
        </p:txBody>
      </p:sp>
    </p:spTree>
    <p:extLst>
      <p:ext uri="{BB962C8B-B14F-4D97-AF65-F5344CB8AC3E}">
        <p14:creationId xmlns:p14="http://schemas.microsoft.com/office/powerpoint/2010/main" val="1162417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>
        <p:sndAc>
          <p:stSnd>
            <p:snd r:embed="rId2" name="1.wav"/>
          </p:stSnd>
        </p:sndAc>
      </p:transition>
    </mc:Choice>
    <mc:Fallback>
      <p:transition spd="slow">
        <p:sndAc>
          <p:stSnd>
            <p:snd r:embed="rId2" name="1.wav"/>
          </p:stSnd>
        </p:sndAc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0A2BD-5016-3243-B34C-3607CC385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5400" dirty="0"/>
              <a:t>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7D271-0F72-B24B-9F02-66C019C782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3200" dirty="0"/>
              <a:t>5435 Urban Sounds in </a:t>
            </a:r>
            <a:r>
              <a:rPr lang="de-DE" sz="3200" dirty="0" err="1"/>
              <a:t>wav</a:t>
            </a:r>
            <a:r>
              <a:rPr lang="de-DE" sz="3200" dirty="0"/>
              <a:t> Format</a:t>
            </a:r>
          </a:p>
          <a:p>
            <a:r>
              <a:rPr lang="de-DE" sz="3200" dirty="0"/>
              <a:t>Shorter </a:t>
            </a:r>
            <a:r>
              <a:rPr lang="de-DE" sz="3200" dirty="0" err="1"/>
              <a:t>or</a:t>
            </a:r>
            <a:r>
              <a:rPr lang="de-DE" sz="3200" dirty="0"/>
              <a:t> </a:t>
            </a:r>
            <a:r>
              <a:rPr lang="de-DE" sz="3200" dirty="0" err="1"/>
              <a:t>equal</a:t>
            </a:r>
            <a:r>
              <a:rPr lang="de-DE" sz="3200" dirty="0"/>
              <a:t> </a:t>
            </a:r>
            <a:r>
              <a:rPr lang="de-DE" sz="3200" dirty="0" err="1"/>
              <a:t>to</a:t>
            </a:r>
            <a:r>
              <a:rPr lang="de-DE" sz="3200" dirty="0"/>
              <a:t> 4 </a:t>
            </a:r>
            <a:r>
              <a:rPr lang="de-DE" sz="3200" dirty="0" err="1"/>
              <a:t>seconds</a:t>
            </a:r>
            <a:endParaRPr lang="de-DE" sz="3200" dirty="0"/>
          </a:p>
          <a:p>
            <a:r>
              <a:rPr lang="de-DE" sz="3200" dirty="0"/>
              <a:t>10 different </a:t>
            </a:r>
            <a:r>
              <a:rPr lang="de-DE" sz="3200" dirty="0" err="1"/>
              <a:t>classes</a:t>
            </a:r>
            <a:endParaRPr lang="de-DE" sz="3200" dirty="0"/>
          </a:p>
          <a:p>
            <a:pPr lvl="1"/>
            <a:r>
              <a:rPr lang="de-DE" sz="3000" dirty="0"/>
              <a:t>Like: </a:t>
            </a:r>
            <a:r>
              <a:rPr lang="de-DE" sz="3000" dirty="0" err="1"/>
              <a:t>Siren</a:t>
            </a:r>
            <a:r>
              <a:rPr lang="de-DE" sz="3000" dirty="0"/>
              <a:t>, Street Music</a:t>
            </a:r>
          </a:p>
        </p:txBody>
      </p:sp>
    </p:spTree>
    <p:extLst>
      <p:ext uri="{BB962C8B-B14F-4D97-AF65-F5344CB8AC3E}">
        <p14:creationId xmlns:p14="http://schemas.microsoft.com/office/powerpoint/2010/main" val="58326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>
        <p:sndAc>
          <p:stSnd>
            <p:snd r:embed="rId2" name="38.wav"/>
          </p:stSnd>
        </p:sndAc>
      </p:transition>
    </mc:Choice>
    <mc:Fallback>
      <p:transition spd="slow">
        <p:sndAc>
          <p:stSnd>
            <p:snd r:embed="rId2" name="38.wav"/>
          </p:stSnd>
        </p:sndAc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0A2BD-5016-3243-B34C-3607CC385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5400" dirty="0"/>
              <a:t>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7D271-0F72-B24B-9F02-66C019C782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3200" dirty="0"/>
              <a:t>5435 Urban Sounds in </a:t>
            </a:r>
            <a:r>
              <a:rPr lang="de-DE" sz="3200" dirty="0" err="1"/>
              <a:t>wav</a:t>
            </a:r>
            <a:r>
              <a:rPr lang="de-DE" sz="3200" dirty="0"/>
              <a:t> Format</a:t>
            </a:r>
          </a:p>
          <a:p>
            <a:r>
              <a:rPr lang="de-DE" sz="3200" dirty="0"/>
              <a:t>Shorter </a:t>
            </a:r>
            <a:r>
              <a:rPr lang="de-DE" sz="3200" dirty="0" err="1"/>
              <a:t>or</a:t>
            </a:r>
            <a:r>
              <a:rPr lang="de-DE" sz="3200" dirty="0"/>
              <a:t> </a:t>
            </a:r>
            <a:r>
              <a:rPr lang="de-DE" sz="3200" dirty="0" err="1"/>
              <a:t>equal</a:t>
            </a:r>
            <a:r>
              <a:rPr lang="de-DE" sz="3200" dirty="0"/>
              <a:t> </a:t>
            </a:r>
            <a:r>
              <a:rPr lang="de-DE" sz="3200" dirty="0" err="1"/>
              <a:t>to</a:t>
            </a:r>
            <a:r>
              <a:rPr lang="de-DE" sz="3200" dirty="0"/>
              <a:t> 4 </a:t>
            </a:r>
            <a:r>
              <a:rPr lang="de-DE" sz="3200" dirty="0" err="1"/>
              <a:t>seconds</a:t>
            </a:r>
            <a:endParaRPr lang="de-DE" sz="3200" dirty="0"/>
          </a:p>
          <a:p>
            <a:r>
              <a:rPr lang="de-DE" sz="3200" dirty="0"/>
              <a:t>10 different </a:t>
            </a:r>
            <a:r>
              <a:rPr lang="de-DE" sz="3200" dirty="0" err="1"/>
              <a:t>classes</a:t>
            </a:r>
            <a:endParaRPr lang="de-DE" sz="3200" dirty="0"/>
          </a:p>
          <a:p>
            <a:pPr lvl="1"/>
            <a:r>
              <a:rPr lang="de-DE" sz="3000" dirty="0"/>
              <a:t>Like: </a:t>
            </a:r>
            <a:r>
              <a:rPr lang="de-DE" sz="3000" dirty="0" err="1"/>
              <a:t>Siren</a:t>
            </a:r>
            <a:r>
              <a:rPr lang="de-DE" sz="3000" dirty="0"/>
              <a:t>, Street Music, </a:t>
            </a:r>
            <a:r>
              <a:rPr lang="de-DE" sz="3000" dirty="0" err="1"/>
              <a:t>Children</a:t>
            </a:r>
            <a:r>
              <a:rPr lang="de-DE" sz="3000" dirty="0"/>
              <a:t> </a:t>
            </a:r>
            <a:r>
              <a:rPr lang="de-DE" sz="3000" dirty="0" err="1"/>
              <a:t>Playing</a:t>
            </a:r>
            <a:endParaRPr lang="de-DE" sz="3000" dirty="0"/>
          </a:p>
        </p:txBody>
      </p:sp>
    </p:spTree>
    <p:extLst>
      <p:ext uri="{BB962C8B-B14F-4D97-AF65-F5344CB8AC3E}">
        <p14:creationId xmlns:p14="http://schemas.microsoft.com/office/powerpoint/2010/main" val="507188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>
        <p:sndAc>
          <p:stSnd>
            <p:snd r:embed="rId2" name="6.wav"/>
          </p:stSnd>
        </p:sndAc>
      </p:transition>
    </mc:Choice>
    <mc:Fallback>
      <p:transition spd="slow">
        <p:sndAc>
          <p:stSnd>
            <p:snd r:embed="rId2" name="6.wav"/>
          </p:stSnd>
        </p:sndAc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0A2BD-5016-3243-B34C-3607CC385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5400" dirty="0"/>
              <a:t>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7D271-0F72-B24B-9F02-66C019C782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3200" dirty="0"/>
              <a:t>5435 Urban Sounds in </a:t>
            </a:r>
            <a:r>
              <a:rPr lang="de-DE" sz="3200" dirty="0" err="1"/>
              <a:t>wav</a:t>
            </a:r>
            <a:r>
              <a:rPr lang="de-DE" sz="3200" dirty="0"/>
              <a:t> Format</a:t>
            </a:r>
          </a:p>
          <a:p>
            <a:r>
              <a:rPr lang="de-DE" sz="3200" dirty="0"/>
              <a:t>Shorter </a:t>
            </a:r>
            <a:r>
              <a:rPr lang="de-DE" sz="3200" dirty="0" err="1"/>
              <a:t>or</a:t>
            </a:r>
            <a:r>
              <a:rPr lang="de-DE" sz="3200" dirty="0"/>
              <a:t> </a:t>
            </a:r>
            <a:r>
              <a:rPr lang="de-DE" sz="3200" dirty="0" err="1"/>
              <a:t>equal</a:t>
            </a:r>
            <a:r>
              <a:rPr lang="de-DE" sz="3200" dirty="0"/>
              <a:t> </a:t>
            </a:r>
            <a:r>
              <a:rPr lang="de-DE" sz="3200" dirty="0" err="1"/>
              <a:t>to</a:t>
            </a:r>
            <a:r>
              <a:rPr lang="de-DE" sz="3200" dirty="0"/>
              <a:t> 4 </a:t>
            </a:r>
            <a:r>
              <a:rPr lang="de-DE" sz="3200" dirty="0" err="1"/>
              <a:t>seconds</a:t>
            </a:r>
            <a:endParaRPr lang="de-DE" sz="3200" dirty="0"/>
          </a:p>
          <a:p>
            <a:r>
              <a:rPr lang="de-DE" sz="3200" dirty="0"/>
              <a:t>10 different </a:t>
            </a:r>
            <a:r>
              <a:rPr lang="de-DE" sz="3200" dirty="0" err="1"/>
              <a:t>classes</a:t>
            </a:r>
            <a:endParaRPr lang="de-DE" sz="3200" dirty="0"/>
          </a:p>
          <a:p>
            <a:pPr lvl="1"/>
            <a:r>
              <a:rPr lang="de-DE" sz="3000" dirty="0"/>
              <a:t>Like: </a:t>
            </a:r>
            <a:r>
              <a:rPr lang="de-DE" sz="3000" dirty="0" err="1"/>
              <a:t>Siren</a:t>
            </a:r>
            <a:r>
              <a:rPr lang="de-DE" sz="3000" dirty="0"/>
              <a:t>, Street Music, </a:t>
            </a:r>
            <a:r>
              <a:rPr lang="de-DE" sz="3000" dirty="0" err="1"/>
              <a:t>Children</a:t>
            </a:r>
            <a:r>
              <a:rPr lang="de-DE" sz="3000" dirty="0"/>
              <a:t> </a:t>
            </a:r>
            <a:r>
              <a:rPr lang="de-DE" sz="3000" dirty="0" err="1"/>
              <a:t>Playing</a:t>
            </a:r>
            <a:r>
              <a:rPr lang="de-DE" sz="3000" dirty="0"/>
              <a:t> , </a:t>
            </a:r>
            <a:r>
              <a:rPr lang="de-DE" sz="3000" dirty="0" err="1"/>
              <a:t>even</a:t>
            </a:r>
            <a:r>
              <a:rPr lang="de-DE" sz="3000" dirty="0"/>
              <a:t> </a:t>
            </a:r>
            <a:r>
              <a:rPr lang="de-DE" sz="3000" dirty="0" err="1"/>
              <a:t>Gunshots</a:t>
            </a:r>
            <a:r>
              <a:rPr lang="de-DE" sz="3000" dirty="0"/>
              <a:t> etc.</a:t>
            </a:r>
          </a:p>
        </p:txBody>
      </p:sp>
    </p:spTree>
    <p:extLst>
      <p:ext uri="{BB962C8B-B14F-4D97-AF65-F5344CB8AC3E}">
        <p14:creationId xmlns:p14="http://schemas.microsoft.com/office/powerpoint/2010/main" val="831373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0">
        <p:sndAc>
          <p:stSnd>
            <p:snd r:embed="rId2" name="12.wav"/>
          </p:stSnd>
        </p:sndAc>
      </p:transition>
    </mc:Choice>
    <mc:Fallback>
      <p:transition spd="slow">
        <p:sndAc>
          <p:stSnd>
            <p:snd r:embed="rId2" name="12.wav"/>
          </p:stSnd>
        </p:sndAc>
      </p:transition>
    </mc:Fallback>
  </mc:AlternateContent>
</p:sld>
</file>

<file path=ppt/theme/theme1.xml><?xml version="1.0" encoding="utf-8"?>
<a:theme xmlns:a="http://schemas.openxmlformats.org/drawingml/2006/main" name="Theme1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1A78141E-F23E-3C42-8F11-1D5D5C898241}" vid="{802504D3-5E78-9A44-8EE6-DA61FB1DDE9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1621</TotalTime>
  <Words>334</Words>
  <Application>Microsoft Macintosh PowerPoint</Application>
  <PresentationFormat>Widescreen</PresentationFormat>
  <Paragraphs>77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Maven Pro</vt:lpstr>
      <vt:lpstr>Nunito</vt:lpstr>
      <vt:lpstr>Theme1</vt:lpstr>
      <vt:lpstr>Urban Sound Classification</vt:lpstr>
      <vt:lpstr>Contents</vt:lpstr>
      <vt:lpstr>Problem</vt:lpstr>
      <vt:lpstr>Dataset</vt:lpstr>
      <vt:lpstr>Dataset</vt:lpstr>
      <vt:lpstr>Dataset</vt:lpstr>
      <vt:lpstr>Dataset</vt:lpstr>
      <vt:lpstr>Dataset</vt:lpstr>
      <vt:lpstr>Dataset</vt:lpstr>
      <vt:lpstr>Dataset</vt:lpstr>
      <vt:lpstr>Raw Approach</vt:lpstr>
      <vt:lpstr>Raw Approach</vt:lpstr>
      <vt:lpstr>Raw Approach</vt:lpstr>
      <vt:lpstr>Raw Approach</vt:lpstr>
      <vt:lpstr>Raw Approach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Urban Sound Classification</dc:title>
  <dc:creator>1zz476ohxf@unifr.ch</dc:creator>
  <cp:lastModifiedBy>1zz476ohxf@unifr.ch</cp:lastModifiedBy>
  <cp:revision>15</cp:revision>
  <dcterms:created xsi:type="dcterms:W3CDTF">2019-05-18T13:38:01Z</dcterms:created>
  <dcterms:modified xsi:type="dcterms:W3CDTF">2019-05-19T16:39:16Z</dcterms:modified>
</cp:coreProperties>
</file>